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283" r:id="rId4"/>
    <p:sldId id="258" r:id="rId5"/>
    <p:sldId id="285" r:id="rId6"/>
    <p:sldId id="297" r:id="rId7"/>
    <p:sldId id="307" r:id="rId8"/>
    <p:sldId id="259" r:id="rId9"/>
    <p:sldId id="300" r:id="rId10"/>
    <p:sldId id="260" r:id="rId11"/>
    <p:sldId id="264" r:id="rId12"/>
    <p:sldId id="305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301" r:id="rId22"/>
    <p:sldId id="299" r:id="rId23"/>
    <p:sldId id="296" r:id="rId24"/>
    <p:sldId id="303" r:id="rId25"/>
    <p:sldId id="304" r:id="rId26"/>
    <p:sldId id="306" r:id="rId27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500"/>
    <a:srgbClr val="9FFC95"/>
    <a:srgbClr val="5894CC"/>
    <a:srgbClr val="93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0"/>
    <p:restoredTop sz="96291"/>
  </p:normalViewPr>
  <p:slideViewPr>
    <p:cSldViewPr snapToGrid="0" snapToObjects="1">
      <p:cViewPr>
        <p:scale>
          <a:sx n="186" d="100"/>
          <a:sy n="186" d="100"/>
        </p:scale>
        <p:origin x="1064" y="-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411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05" y="2097554"/>
            <a:ext cx="6031939" cy="34892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64475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24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0" y="6462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2-17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12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2-17 (continued)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2-19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2-20</a:t>
            </a:r>
            <a:endParaRPr lang="en-US" dirty="0"/>
          </a:p>
        </p:txBody>
      </p:sp>
      <p:pic>
        <p:nvPicPr>
          <p:cNvPr id="3" name="Picture 2" descr="g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7" y="1509822"/>
            <a:ext cx="5816647" cy="3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2-21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8" y="1116419"/>
            <a:ext cx="5990182" cy="3327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" y="4735328"/>
            <a:ext cx="6858000" cy="5299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2233" y="5191385"/>
            <a:ext cx="5351247" cy="14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3519" y="5123979"/>
            <a:ext cx="334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Percentage of genes with internal Groucho binding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157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2-22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2" y="1180215"/>
            <a:ext cx="5433081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06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3" b="10891"/>
          <a:stretch/>
        </p:blipFill>
        <p:spPr>
          <a:xfrm>
            <a:off x="2331719" y="0"/>
            <a:ext cx="3327209" cy="402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1" t="26409" b="11152"/>
          <a:stretch/>
        </p:blipFill>
        <p:spPr>
          <a:xfrm>
            <a:off x="2339339" y="4027990"/>
            <a:ext cx="3319589" cy="28223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179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4" y="4080726"/>
            <a:ext cx="4878303" cy="2821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1092820"/>
            <a:ext cx="5165321" cy="29879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57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4622" y="4742481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433591" y="526895"/>
            <a:ext cx="3537489" cy="16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656675"/>
            <a:ext cx="0" cy="1716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59918" y="656675"/>
            <a:ext cx="0" cy="1710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656675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656675"/>
            <a:ext cx="0" cy="2437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656675"/>
            <a:ext cx="0" cy="2439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5" t="29650" r="36949" b="66480"/>
          <a:stretch/>
        </p:blipFill>
        <p:spPr>
          <a:xfrm>
            <a:off x="3874556" y="1199342"/>
            <a:ext cx="86130" cy="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2-7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6852" y="8006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4936066" y="2082800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482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11104" y="11648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11103" y="15622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11103" y="19526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117552" y="2374985"/>
            <a:ext cx="619828" cy="13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/>
          <a:stretch/>
        </p:blipFill>
        <p:spPr>
          <a:xfrm>
            <a:off x="1685674" y="992798"/>
            <a:ext cx="5179392" cy="24737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6591" y="2597730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primary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5220" y="259426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shadow</a:t>
            </a:r>
            <a:endParaRPr 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0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/>
          <a:stretch/>
        </p:blipFill>
        <p:spPr>
          <a:xfrm>
            <a:off x="1633491" y="3466506"/>
            <a:ext cx="5233939" cy="2499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2183" y="352514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858921" y="352514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58920" y="39225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8920" y="431296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737380" y="4983705"/>
            <a:ext cx="1384635" cy="16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96591" y="517916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VAR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03092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2-8</a:t>
            </a:r>
          </a:p>
        </p:txBody>
      </p:sp>
      <p:pic>
        <p:nvPicPr>
          <p:cNvPr id="4" name="Picture 3" descr="analysis_10_binding_per_gene_hist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7" y="5857504"/>
            <a:ext cx="5543425" cy="2645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9729" y="1330837"/>
            <a:ext cx="4374581" cy="3827758"/>
            <a:chOff x="1464682" y="1391296"/>
            <a:chExt cx="4374581" cy="3827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682" y="1391296"/>
              <a:ext cx="4374581" cy="3827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37752</TotalTime>
  <Words>276</Words>
  <Application>Microsoft Macintosh PowerPoint</Application>
  <PresentationFormat>Letter Paper (8.5x11 in)</PresentationFormat>
  <Paragraphs>112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115</cp:revision>
  <cp:lastPrinted>2015-08-21T23:39:15Z</cp:lastPrinted>
  <dcterms:created xsi:type="dcterms:W3CDTF">2015-08-07T02:04:10Z</dcterms:created>
  <dcterms:modified xsi:type="dcterms:W3CDTF">2015-09-25T03:23:17Z</dcterms:modified>
</cp:coreProperties>
</file>